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  <p:sldId id="259" r:id="rId8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8" d="100"/>
          <a:sy n="68" d="100"/>
        </p:scale>
        <p:origin x="142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瞳 矢倉" userId="c5048d9fed130182" providerId="LiveId" clId="{34AC06AE-4B64-4582-890F-A58AE468DC80}"/>
    <pc:docChg chg="modSld">
      <pc:chgData name="瞳 矢倉" userId="c5048d9fed130182" providerId="LiveId" clId="{34AC06AE-4B64-4582-890F-A58AE468DC80}" dt="2025-07-09T04:47:46.020" v="45" actId="404"/>
      <pc:docMkLst>
        <pc:docMk/>
      </pc:docMkLst>
      <pc:sldChg chg="modSp mod">
        <pc:chgData name="瞳 矢倉" userId="c5048d9fed130182" providerId="LiveId" clId="{34AC06AE-4B64-4582-890F-A58AE468DC80}" dt="2025-07-09T04:47:46.020" v="45" actId="404"/>
        <pc:sldMkLst>
          <pc:docMk/>
          <pc:sldMk cId="1101176412" sldId="259"/>
        </pc:sldMkLst>
        <pc:spChg chg="mod">
          <ac:chgData name="瞳 矢倉" userId="c5048d9fed130182" providerId="LiveId" clId="{34AC06AE-4B64-4582-890F-A58AE468DC80}" dt="2025-07-09T04:47:46.020" v="45" actId="404"/>
          <ac:spMkLst>
            <pc:docMk/>
            <pc:sldMk cId="1101176412" sldId="259"/>
            <ac:spMk id="2" creationId="{FF3CE495-7B8C-7990-1D86-145DDEEAE29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15627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4075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1745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222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537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21983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8110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239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97090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0360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163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F3CE81-20A9-4BF2-910F-FAA2325A42BC}" type="datetimeFigureOut">
              <a:rPr kumimoji="1" lang="ja-JP" altLang="en-US" smtClean="0"/>
              <a:t>2025/7/9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826FCE-3FCA-413B-B0F9-65B602F30BA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0213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252DC4-8EDC-0F90-2CFD-F9B54EB469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タイトル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F489E10-505C-5670-343B-EEF0E7D4803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/>
              <a:t>受験番号：</a:t>
            </a:r>
            <a:r>
              <a:rPr kumimoji="1" lang="en-US" altLang="ja-JP" dirty="0"/>
              <a:t>9999</a:t>
            </a:r>
            <a:r>
              <a:rPr kumimoji="1" lang="ja-JP" altLang="en-US" dirty="0"/>
              <a:t>　氏名：○○○○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B8210F0-12FB-9A94-8289-1DA40ADE3D32}"/>
              </a:ext>
            </a:extLst>
          </p:cNvPr>
          <p:cNvSpPr txBox="1"/>
          <p:nvPr/>
        </p:nvSpPr>
        <p:spPr>
          <a:xfrm>
            <a:off x="2508308" y="5125673"/>
            <a:ext cx="5587068" cy="646331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基本的な様式です。</a:t>
            </a:r>
            <a:endParaRPr kumimoji="1" lang="en-US" altLang="ja-JP" dirty="0"/>
          </a:p>
          <a:p>
            <a:r>
              <a:rPr kumimoji="1" lang="ja-JP" altLang="en-US" dirty="0"/>
              <a:t>書式・フォントサイズは自由です。</a:t>
            </a:r>
            <a:endParaRPr kumimoji="1" lang="en-US" altLang="ja-JP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BE01B7B-5691-9846-3CB4-3017F8E2799D}"/>
              </a:ext>
            </a:extLst>
          </p:cNvPr>
          <p:cNvSpPr txBox="1"/>
          <p:nvPr/>
        </p:nvSpPr>
        <p:spPr>
          <a:xfrm>
            <a:off x="3772731" y="423493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総合型選抜プレゼン型</a:t>
            </a:r>
            <a:r>
              <a:rPr lang="ja-JP" altLang="en-US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入試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：様式（</a:t>
            </a:r>
            <a:r>
              <a:rPr lang="ja-JP" altLang="en-US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スライド</a:t>
            </a:r>
            <a:r>
              <a:rPr lang="ja-JP" altLang="ja-JP" sz="1800" kern="100" dirty="0">
                <a:effectLst/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rPr>
              <a:t>版）</a:t>
            </a:r>
          </a:p>
        </p:txBody>
      </p:sp>
    </p:spTree>
    <p:extLst>
      <p:ext uri="{BB962C8B-B14F-4D97-AF65-F5344CB8AC3E}">
        <p14:creationId xmlns:p14="http://schemas.microsoft.com/office/powerpoint/2010/main" val="2618899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テーマ（主題）を選んだ理由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353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/>
              <a:t>トピック（項目）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15697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3CE495-7B8C-7990-1D86-145DDEEAE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1692" y="365126"/>
            <a:ext cx="8412480" cy="1325563"/>
          </a:xfrm>
        </p:spPr>
        <p:txBody>
          <a:bodyPr>
            <a:normAutofit/>
          </a:bodyPr>
          <a:lstStyle/>
          <a:p>
            <a:r>
              <a:rPr lang="ja-JP" altLang="en-US" sz="4000" dirty="0"/>
              <a:t>「乳幼児期の子どもの魅力」とは</a:t>
            </a:r>
            <a:endParaRPr kumimoji="1" lang="ja-JP" altLang="en-US" sz="4000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4B625-A969-8655-878A-AC9A582F36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○○〇</a:t>
            </a:r>
          </a:p>
          <a:p>
            <a:r>
              <a:rPr kumimoji="1" lang="en-US" altLang="ja-JP" dirty="0"/>
              <a:t>×××</a:t>
            </a:r>
          </a:p>
          <a:p>
            <a:r>
              <a:rPr kumimoji="1" lang="ja-JP" altLang="en-US" dirty="0"/>
              <a:t>△△△</a:t>
            </a:r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/>
              <a:t>・・・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011764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488CD05B30D334AB15B7E5249F9C4DC" ma:contentTypeVersion="19" ma:contentTypeDescription="新しいドキュメントを作成します。" ma:contentTypeScope="" ma:versionID="b55722c72135374c2ab203d401872d93">
  <xsd:schema xmlns:xsd="http://www.w3.org/2001/XMLSchema" xmlns:xs="http://www.w3.org/2001/XMLSchema" xmlns:p="http://schemas.microsoft.com/office/2006/metadata/properties" xmlns:ns2="d8d4476d-8303-4c80-b379-190b0960f4fd" xmlns:ns3="b738189f-d3a3-42a3-b837-f796c7c57d5b" targetNamespace="http://schemas.microsoft.com/office/2006/metadata/properties" ma:root="true" ma:fieldsID="c426b18b124ba67defcbe96d6efb77a1" ns2:_="" ns3:_="">
    <xsd:import namespace="d8d4476d-8303-4c80-b379-190b0960f4fd"/>
    <xsd:import namespace="b738189f-d3a3-42a3-b837-f796c7c57d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lcf76f155ced4ddcb4097134ff3c332f" minOccurs="0"/>
                <xsd:element ref="ns2:TaxCatchAll" minOccurs="0"/>
                <xsd:element ref="ns3:MediaServiceLocation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d4476d-8303-4c80-b379-190b0960f4f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2b859d73-3743-474b-bd39-75fb64a9cb1e}" ma:internalName="TaxCatchAll" ma:showField="CatchAllData" ma:web="d8d4476d-8303-4c80-b379-190b0960f4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38189f-d3a3-42a3-b837-f796c7c57d5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1" nillable="true" ma:taxonomy="true" ma:internalName="lcf76f155ced4ddcb4097134ff3c332f" ma:taxonomyFieldName="MediaServiceImageTags" ma:displayName="画像タグ" ma:readOnly="false" ma:fieldId="{5cf76f15-5ced-4ddc-b409-7134ff3c332f}" ma:taxonomyMulti="true" ma:sspId="14a56209-616e-458d-8c42-10d3fcb855e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d4476d-8303-4c80-b379-190b0960f4fd" xsi:nil="true"/>
    <lcf76f155ced4ddcb4097134ff3c332f xmlns="b738189f-d3a3-42a3-b837-f796c7c57d5b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21F0447-CCDC-4C03-8BA7-9E86A2DD137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1130C1F-4BD8-4EC9-A282-ECAD4E176692}"/>
</file>

<file path=customXml/itemProps3.xml><?xml version="1.0" encoding="utf-8"?>
<ds:datastoreItem xmlns:ds="http://schemas.openxmlformats.org/officeDocument/2006/customXml" ds:itemID="{1D123CF9-8025-4A58-8030-FCA6E0C2F4B7}">
  <ds:schemaRefs>
    <ds:schemaRef ds:uri="http://schemas.microsoft.com/office/2006/metadata/properties"/>
    <ds:schemaRef ds:uri="http://schemas.microsoft.com/office/infopath/2007/PartnerControls"/>
    <ds:schemaRef ds:uri="d8d4476d-8303-4c80-b379-190b0960f4fd"/>
    <ds:schemaRef ds:uri="b738189f-d3a3-42a3-b837-f796c7c57d5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15</TotalTime>
  <Words>80</Words>
  <Application>Microsoft Office PowerPoint</Application>
  <PresentationFormat>画面に合わせる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游明朝</vt:lpstr>
      <vt:lpstr>Arial</vt:lpstr>
      <vt:lpstr>Calibri</vt:lpstr>
      <vt:lpstr>Calibri Light</vt:lpstr>
      <vt:lpstr>Office テーマ</vt:lpstr>
      <vt:lpstr>タイトル </vt:lpstr>
      <vt:lpstr>テーマ（主題）を選んだ理由</vt:lpstr>
      <vt:lpstr>トピック（項目）</vt:lpstr>
      <vt:lpstr>「乳幼児期の子どもの魅力」とは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タイトル</dc:title>
  <dc:creator>Suzuki Kota</dc:creator>
  <cp:lastModifiedBy>瞳 矢倉</cp:lastModifiedBy>
  <cp:revision>8</cp:revision>
  <cp:lastPrinted>2023-03-15T08:38:35Z</cp:lastPrinted>
  <dcterms:created xsi:type="dcterms:W3CDTF">2023-02-23T07:28:02Z</dcterms:created>
  <dcterms:modified xsi:type="dcterms:W3CDTF">2025-07-09T04:47:50Z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0x0101007488CD05B30D334AB15B7E5249F9C4DC</vt:lpwstr>
  </property>
</Properties>
</file>