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6" r:id="rId5"/>
    <p:sldId id="259" r:id="rId6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32684CF2-0748-7448-91B9-95CDFCFAFAA6}">
          <p14:sldIdLst>
            <p14:sldId id="256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4" d="100"/>
          <a:sy n="94" d="100"/>
        </p:scale>
        <p:origin x="192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BB850-468A-334C-86E8-EBE2AD7CCCA0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4A87E-E9BB-DA48-8FB5-597483405F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692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62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407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745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22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0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0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37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19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110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23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709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3" y="987426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036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3" y="987426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16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49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3CE81-20A9-4BF2-910F-FAA2325A42BC}" type="datetimeFigureOut">
              <a:rPr kumimoji="1" lang="ja-JP" altLang="en-US" smtClean="0"/>
              <a:t>2025/8/2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213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252DC4-8EDC-0F90-2CFD-F9B54EB469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6954" y="565849"/>
            <a:ext cx="7772400" cy="606131"/>
          </a:xfrm>
        </p:spPr>
        <p:txBody>
          <a:bodyPr>
            <a:normAutofit/>
          </a:bodyPr>
          <a:lstStyle/>
          <a:p>
            <a:r>
              <a:rPr lang="ja-JP" altLang="en-US" sz="3200"/>
              <a:t>私がすすめる日本とその場所（仮題）</a:t>
            </a:r>
            <a:endParaRPr lang="ja-JP" altLang="en-US" sz="32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489E10-505C-5670-343B-EEF0E7D48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9139" y="1171980"/>
            <a:ext cx="6858000" cy="455245"/>
          </a:xfrm>
        </p:spPr>
        <p:txBody>
          <a:bodyPr/>
          <a:lstStyle/>
          <a:p>
            <a:pPr algn="r"/>
            <a:r>
              <a:rPr kumimoji="1" lang="ja-JP" altLang="en-US" dirty="0"/>
              <a:t>受験番号：</a:t>
            </a:r>
            <a:r>
              <a:rPr kumimoji="1" lang="en-US" altLang="ja-JP" dirty="0"/>
              <a:t>9999</a:t>
            </a:r>
            <a:r>
              <a:rPr kumimoji="1" lang="ja-JP" altLang="en-US" dirty="0"/>
              <a:t>　氏名：○○○○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B8210F0-12FB-9A94-8289-1DA40ADE3D32}"/>
              </a:ext>
            </a:extLst>
          </p:cNvPr>
          <p:cNvSpPr txBox="1"/>
          <p:nvPr/>
        </p:nvSpPr>
        <p:spPr>
          <a:xfrm>
            <a:off x="421599" y="1598027"/>
            <a:ext cx="8335540" cy="50783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基本的な様式です。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書式・フォントサイズは自由</a:t>
            </a:r>
            <a:r>
              <a:rPr kumimoji="1" lang="ja-JP" altLang="en-US">
                <a:solidFill>
                  <a:srgbClr val="FF0000"/>
                </a:solidFill>
              </a:rPr>
              <a:t>です。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endParaRPr kumimoji="1" lang="en-US" altLang="ja-JP" dirty="0"/>
          </a:p>
          <a:p>
            <a:pPr marL="285737" indent="-285737">
              <a:buFont typeface="Arial" panose="020B0604020202020204" pitchFamily="34" charset="0"/>
              <a:buChar char="•"/>
            </a:pPr>
            <a:r>
              <a:rPr kumimoji="1" lang="ja-JP" altLang="en-US" sz="3600"/>
              <a:t>はじめに</a:t>
            </a:r>
            <a:endParaRPr kumimoji="1" lang="en-US" altLang="ja-JP" sz="3600" dirty="0"/>
          </a:p>
          <a:p>
            <a:pPr marL="285737" indent="-285737">
              <a:buFont typeface="Arial" panose="020B0604020202020204" pitchFamily="34" charset="0"/>
              <a:buChar char="•"/>
            </a:pPr>
            <a:r>
              <a:rPr kumimoji="1" lang="en-US" altLang="ja-JP" sz="3600" dirty="0"/>
              <a:t>Body</a:t>
            </a:r>
          </a:p>
          <a:p>
            <a:pPr marL="742913" lvl="1" indent="-285737">
              <a:buFont typeface="Arial" panose="020B0604020202020204" pitchFamily="34" charset="0"/>
              <a:buChar char="•"/>
            </a:pPr>
            <a:r>
              <a:rPr kumimoji="1" lang="ja-JP" altLang="en-US" sz="3600"/>
              <a:t>テーマ１</a:t>
            </a:r>
            <a:endParaRPr kumimoji="1" lang="en-US" altLang="ja-JP" sz="3600" dirty="0"/>
          </a:p>
          <a:p>
            <a:pPr marL="742913" lvl="1" indent="-285737">
              <a:buFont typeface="Arial" panose="020B0604020202020204" pitchFamily="34" charset="0"/>
              <a:buChar char="•"/>
            </a:pPr>
            <a:r>
              <a:rPr kumimoji="1" lang="ja-JP" altLang="en-US" sz="3600"/>
              <a:t>テーマ２</a:t>
            </a:r>
            <a:endParaRPr kumimoji="1" lang="en-US" altLang="ja-JP" sz="3600" dirty="0"/>
          </a:p>
          <a:p>
            <a:pPr marL="742913" lvl="1" indent="-285737">
              <a:buFont typeface="Arial" panose="020B0604020202020204" pitchFamily="34" charset="0"/>
              <a:buChar char="•"/>
            </a:pPr>
            <a:r>
              <a:rPr kumimoji="1" lang="ja-JP" altLang="en-US" sz="3600"/>
              <a:t>テーマ３</a:t>
            </a:r>
            <a:endParaRPr kumimoji="1" lang="en-US" altLang="ja-JP" sz="3600" dirty="0"/>
          </a:p>
          <a:p>
            <a:pPr marL="285737" indent="-285737">
              <a:buFont typeface="Arial" panose="020B0604020202020204" pitchFamily="34" charset="0"/>
              <a:buChar char="•"/>
            </a:pPr>
            <a:r>
              <a:rPr kumimoji="1" lang="ja-JP" altLang="en-US" sz="3600"/>
              <a:t>まとめ</a:t>
            </a:r>
            <a:endParaRPr kumimoji="1" lang="en-US" altLang="ja-JP" sz="3600" dirty="0"/>
          </a:p>
          <a:p>
            <a:pPr marL="285737" indent="-285737">
              <a:buFont typeface="Arial" panose="020B0604020202020204" pitchFamily="34" charset="0"/>
              <a:buChar char="•"/>
            </a:pPr>
            <a:endParaRPr kumimoji="1" lang="en-US" altLang="ja-JP" sz="3600" dirty="0"/>
          </a:p>
          <a:p>
            <a:pPr marL="285737" indent="-285737">
              <a:buFont typeface="Arial" panose="020B0604020202020204" pitchFamily="34" charset="0"/>
              <a:buChar char="•"/>
            </a:pPr>
            <a:endParaRPr kumimoji="1" lang="en-US" altLang="ja-JP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BE01B7B-5691-9846-3CB4-3017F8E2799D}"/>
              </a:ext>
            </a:extLst>
          </p:cNvPr>
          <p:cNvSpPr txBox="1"/>
          <p:nvPr/>
        </p:nvSpPr>
        <p:spPr>
          <a:xfrm>
            <a:off x="3828121" y="196517"/>
            <a:ext cx="5315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総合型選抜プレゼン型</a:t>
            </a:r>
            <a:r>
              <a:rPr lang="ja-JP" altLang="en-US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入試</a:t>
            </a:r>
            <a:r>
              <a:rPr lang="ja-JP" altLang="ja-JP" kern="10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：様式</a:t>
            </a:r>
            <a:r>
              <a:rPr lang="ja-JP" altLang="ja-JP" sz="180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（</a:t>
            </a:r>
            <a:r>
              <a:rPr lang="ja-JP" altLang="en-US" sz="180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スライド</a:t>
            </a:r>
            <a:r>
              <a:rPr lang="ja-JP" altLang="ja-JP" sz="180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版）</a:t>
            </a:r>
            <a:r>
              <a:rPr lang="ja-JP" altLang="ja-JP">
                <a:effectLst/>
              </a:rPr>
              <a:t> </a:t>
            </a:r>
            <a:endParaRPr lang="ja-JP" altLang="ja-JP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899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27D37-163C-F668-EAE9-2D6378E24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BBFEDEC-4E6C-76DC-3098-1E7E0F89841D}"/>
              </a:ext>
            </a:extLst>
          </p:cNvPr>
          <p:cNvSpPr txBox="1"/>
          <p:nvPr/>
        </p:nvSpPr>
        <p:spPr>
          <a:xfrm>
            <a:off x="515384" y="818619"/>
            <a:ext cx="832381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</a:rPr>
              <a:t>必要ならば裏面も使用できます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1822329-3F77-4CE0-D4E1-E5D8D8CA3463}"/>
              </a:ext>
            </a:extLst>
          </p:cNvPr>
          <p:cNvSpPr txBox="1"/>
          <p:nvPr/>
        </p:nvSpPr>
        <p:spPr>
          <a:xfrm>
            <a:off x="3828121" y="162683"/>
            <a:ext cx="5315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総合型選抜プレゼン型</a:t>
            </a:r>
            <a:r>
              <a:rPr lang="ja-JP" altLang="en-US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入試</a:t>
            </a:r>
            <a:r>
              <a:rPr lang="ja-JP" altLang="ja-JP" kern="10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：様式</a:t>
            </a:r>
            <a:r>
              <a:rPr lang="ja-JP" altLang="ja-JP" sz="180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（</a:t>
            </a:r>
            <a:r>
              <a:rPr lang="ja-JP" altLang="en-US" sz="180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スライド</a:t>
            </a:r>
            <a:r>
              <a:rPr lang="ja-JP" altLang="ja-JP" sz="180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版）</a:t>
            </a:r>
            <a:r>
              <a:rPr lang="ja-JP" altLang="ja-JP">
                <a:effectLst/>
              </a:rPr>
              <a:t> </a:t>
            </a:r>
            <a:endParaRPr lang="ja-JP" altLang="ja-JP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947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488CD05B30D334AB15B7E5249F9C4DC" ma:contentTypeVersion="19" ma:contentTypeDescription="新しいドキュメントを作成します。" ma:contentTypeScope="" ma:versionID="b55722c72135374c2ab203d401872d93">
  <xsd:schema xmlns:xsd="http://www.w3.org/2001/XMLSchema" xmlns:xs="http://www.w3.org/2001/XMLSchema" xmlns:p="http://schemas.microsoft.com/office/2006/metadata/properties" xmlns:ns2="d8d4476d-8303-4c80-b379-190b0960f4fd" xmlns:ns3="b738189f-d3a3-42a3-b837-f796c7c57d5b" targetNamespace="http://schemas.microsoft.com/office/2006/metadata/properties" ma:root="true" ma:fieldsID="c426b18b124ba67defcbe96d6efb77a1" ns2:_="" ns3:_="">
    <xsd:import namespace="d8d4476d-8303-4c80-b379-190b0960f4fd"/>
    <xsd:import namespace="b738189f-d3a3-42a3-b837-f796c7c57d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d4476d-8303-4c80-b379-190b0960f4f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b859d73-3743-474b-bd39-75fb64a9cb1e}" ma:internalName="TaxCatchAll" ma:showField="CatchAllData" ma:web="d8d4476d-8303-4c80-b379-190b0960f4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38189f-d3a3-42a3-b837-f796c7c57d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14a56209-616e-458d-8c42-10d3fcb855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d4476d-8303-4c80-b379-190b0960f4fd" xsi:nil="true"/>
    <lcf76f155ced4ddcb4097134ff3c332f xmlns="b738189f-d3a3-42a3-b837-f796c7c57d5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130C1F-4BD8-4EC9-A282-ECAD4E1766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d4476d-8303-4c80-b379-190b0960f4fd"/>
    <ds:schemaRef ds:uri="b738189f-d3a3-42a3-b837-f796c7c57d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123CF9-8025-4A58-8030-FCA6E0C2F4B7}">
  <ds:schemaRefs>
    <ds:schemaRef ds:uri="http://schemas.microsoft.com/office/2006/metadata/properties"/>
    <ds:schemaRef ds:uri="http://schemas.microsoft.com/office/infopath/2007/PartnerControls"/>
    <ds:schemaRef ds:uri="d8d4476d-8303-4c80-b379-190b0960f4fd"/>
    <ds:schemaRef ds:uri="b738189f-d3a3-42a3-b837-f796c7c57d5b"/>
  </ds:schemaRefs>
</ds:datastoreItem>
</file>

<file path=customXml/itemProps3.xml><?xml version="1.0" encoding="utf-8"?>
<ds:datastoreItem xmlns:ds="http://schemas.openxmlformats.org/officeDocument/2006/customXml" ds:itemID="{421F0447-CCDC-4C03-8BA7-9E86A2DD13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2925</TotalTime>
  <Words>66</Words>
  <Application>Microsoft Macintosh PowerPoint</Application>
  <PresentationFormat>画面に合わせる (4:3)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游明朝</vt:lpstr>
      <vt:lpstr>Arial</vt:lpstr>
      <vt:lpstr>Calibri</vt:lpstr>
      <vt:lpstr>Calibri Light</vt:lpstr>
      <vt:lpstr>Office テーマ</vt:lpstr>
      <vt:lpstr>私がすすめる日本とその場所（仮題）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</dc:title>
  <dc:creator>Suzuki Kota</dc:creator>
  <cp:lastModifiedBy>村端　啓介</cp:lastModifiedBy>
  <cp:revision>38</cp:revision>
  <cp:lastPrinted>2023-03-15T08:38:35Z</cp:lastPrinted>
  <dcterms:created xsi:type="dcterms:W3CDTF">2023-02-23T07:28:02Z</dcterms:created>
  <dcterms:modified xsi:type="dcterms:W3CDTF">2025-08-04T01:15:32Z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0x0101007488CD05B30D334AB15B7E5249F9C4DC</vt:lpwstr>
  </property>
</Properties>
</file>